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264" y="1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29" y="676274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14771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2024/4/13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6096000" y="1753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四月十三日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2459547" y="1150852"/>
            <a:ext cx="7057677" cy="419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第二十五課    坐井觀天</a:t>
            </a:r>
            <a:endParaRPr lang="nl-NL" altLang="zh-TW" sz="2000" dirty="0">
              <a:solidFill>
                <a:srgbClr val="000000"/>
              </a:solidFill>
              <a:latin typeface="FZZhongKai-B08" panose="03000509000000000000" pitchFamily="65" charset="-120"/>
              <a:ea typeface="FZZhongKai-B08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A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坐井觀天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狹窄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3.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井底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4.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胡說八道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5.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外面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6.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要是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7.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四處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8.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觀望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9.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美好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10.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無知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11.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一</a:t>
            </a:r>
            <a:r>
              <a:rPr lang="zh-TW" altLang="en-US" sz="2000" dirty="0">
                <a:latin typeface="DFKai-SB" panose="03000509000000000000" pitchFamily="65" charset="-120"/>
                <a:ea typeface="DFKai-SB" panose="03000509000000000000" pitchFamily="65" charset="-120"/>
              </a:rPr>
              <a:t>直</a:t>
            </a:r>
            <a:b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12.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井旁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13.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好奇 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14.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世界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15.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不禁   </a:t>
            </a:r>
            <a:r>
              <a:rPr lang="en-US" altLang="zh-TW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16.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垂下頭</a:t>
            </a:r>
            <a:b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B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完成第</a:t>
            </a:r>
            <a:r>
              <a:rPr lang="nl-NL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25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課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C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作句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要是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例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要是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我不努力學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習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，就不能升讀大學。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     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2.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美好： 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例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我努力學</a:t>
            </a:r>
            <a:r>
              <a:rPr lang="zh-TW" altLang="en-US" sz="20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習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，希望有一個</a:t>
            </a:r>
            <a:r>
              <a:rPr lang="zh-TW" altLang="en-US" sz="2000" dirty="0">
                <a:solidFill>
                  <a:srgbClr val="000000"/>
                </a:solidFill>
                <a:highlight>
                  <a:srgbClr val="FFFF00"/>
                </a:highlight>
                <a:latin typeface="FZZhongKai-B08" panose="03000509000000000000" pitchFamily="65" charset="-120"/>
                <a:ea typeface="FZZhongKai-B08" panose="03000509000000000000" pitchFamily="65" charset="-120"/>
              </a:rPr>
              <a:t>美好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的成績。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熟讀第二十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課課文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9108684-D7F6-4C52-86D3-07559F4E4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31614"/>
          </a:xfrm>
          <a:prstGeom prst="rect">
            <a:avLst/>
          </a:prstGeom>
        </p:spPr>
      </p:pic>
      <p:pic>
        <p:nvPicPr>
          <p:cNvPr id="8" name="2022-第二十五課 坐井觀天  詞語">
            <a:hlinkClick r:id="" action="ppaction://media"/>
            <a:extLst>
              <a:ext uri="{FF2B5EF4-FFF2-40B4-BE49-F238E27FC236}">
                <a16:creationId xmlns:a16="http://schemas.microsoft.com/office/drawing/2014/main" id="{0D314117-687B-4A3A-B0A2-CE96210023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9743" y="3101480"/>
            <a:ext cx="655039" cy="65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CB1751E-47EA-404E-A135-AD5B99358357}"/>
              </a:ext>
            </a:extLst>
          </p:cNvPr>
          <p:cNvSpPr/>
          <p:nvPr/>
        </p:nvSpPr>
        <p:spPr>
          <a:xfrm>
            <a:off x="1082351" y="1351508"/>
            <a:ext cx="103943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熟讀第二十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課課文   坐井觀天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青蛙一直住在狹窄的井底裏。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有一天，一隻小鳥飛到井旁休息，想找點水喝。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青蛙好奇地問小鳥：「你是從哪裏來的？」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小鳥回答說：「我是從很遠的地方飛來的，我已經飛了一百多里路了。」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青蛙說：「朋友，別胡說八道了，天也不過像井口那麼大，還用飛那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麼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遠嗎？」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小鳥說：「你錯了，外面的天地比你從井口見到的大得多呢！要是你不相信，就跳出來看看吧。」</a:t>
            </a:r>
            <a:b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 青蛙聽了小鳥的話，便跳出井外，四處觀望，才知道外面的世界是這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麽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大， 這</a:t>
            </a:r>
            <a:r>
              <a:rPr lang="zh-TW" altLang="en-US" sz="2400" dirty="0">
                <a:latin typeface="Fayin" pitchFamily="2" charset="-128"/>
                <a:ea typeface="Fayin" pitchFamily="2" charset="-128"/>
              </a:rPr>
              <a:t>麼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美好的。這時，牠不禁垂下頭來，說：「我太無知了！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2A465B-BD8B-419A-8BE4-8975C7F6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21"/>
            <a:ext cx="12192000" cy="6798157"/>
          </a:xfrm>
          <a:prstGeom prst="rect">
            <a:avLst/>
          </a:prstGeom>
        </p:spPr>
      </p:pic>
      <p:pic>
        <p:nvPicPr>
          <p:cNvPr id="4" name="第二十五課 坐井觀天-new.">
            <a:hlinkClick r:id="" action="ppaction://media"/>
            <a:extLst>
              <a:ext uri="{FF2B5EF4-FFF2-40B4-BE49-F238E27FC236}">
                <a16:creationId xmlns:a16="http://schemas.microsoft.com/office/drawing/2014/main" id="{4C505B95-E742-47C1-B01C-B5125326C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5656" y="5164666"/>
            <a:ext cx="683651" cy="68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3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332</Words>
  <Application>Microsoft Office PowerPoint</Application>
  <PresentationFormat>寬螢幕</PresentationFormat>
  <Paragraphs>4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DFKai-SB</vt:lpstr>
      <vt:lpstr>Fayin</vt:lpstr>
      <vt:lpstr>FZZhongKai-B08</vt:lpstr>
      <vt:lpstr>KaiTi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83</cp:revision>
  <dcterms:created xsi:type="dcterms:W3CDTF">2021-09-27T08:40:27Z</dcterms:created>
  <dcterms:modified xsi:type="dcterms:W3CDTF">2024-04-13T16:57:24Z</dcterms:modified>
</cp:coreProperties>
</file>